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9" r:id="rId1"/>
  </p:sldMasterIdLst>
  <p:notesMasterIdLst>
    <p:notesMasterId r:id="rId26"/>
  </p:notesMasterIdLst>
  <p:sldIdLst>
    <p:sldId id="256" r:id="rId2"/>
    <p:sldId id="27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9144000" cy="5143500" type="screen16x9"/>
  <p:notesSz cx="51435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13"/>
  </p:normalViewPr>
  <p:slideViewPr>
    <p:cSldViewPr snapToGrid="0" snapToObjects="1">
      <p:cViewPr varScale="1">
        <p:scale>
          <a:sx n="109" d="100"/>
          <a:sy n="109" d="100"/>
        </p:scale>
        <p:origin x="73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5869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66401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67095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3536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491741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4015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62206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4832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43901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96815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41528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06728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8681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69606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57979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95642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55394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28949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2794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DF1C84-EF9A-4178-B7A4-BD88E3E2D6C7}"/>
              </a:ext>
            </a:extLst>
          </p:cNvPr>
          <p:cNvSpPr txBox="1"/>
          <p:nvPr/>
        </p:nvSpPr>
        <p:spPr>
          <a:xfrm>
            <a:off x="1455575" y="1124337"/>
            <a:ext cx="5831633" cy="1147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73231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</TotalTime>
  <Words>23</Words>
  <Application>Microsoft Office PowerPoint</Application>
  <PresentationFormat>On-screen Show (16:9)</PresentationFormat>
  <Paragraphs>23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shivamdwivedi7757@gmail.com</cp:lastModifiedBy>
  <cp:revision>2</cp:revision>
  <dcterms:created xsi:type="dcterms:W3CDTF">2022-01-22T16:18:16Z</dcterms:created>
  <dcterms:modified xsi:type="dcterms:W3CDTF">2022-01-26T10:29:56Z</dcterms:modified>
</cp:coreProperties>
</file>